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33EE5-DBF2-4447-8E6C-83FBE6D31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2CC73B-A0EF-4E46-94E8-8C42E96AE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3FBCA9-9AD3-450F-9229-27A4BF7B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DEC55-6B6E-4ABA-A91B-9C3C24D6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74AABA-1153-43C5-8172-6BA9B3A0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69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D29C9-B813-451E-8419-78BA5C0E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885E5F-76BB-4A6C-B1E0-8F82C2AC8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A70F62-7DF8-497E-A753-01A45CB2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1D065-C6E6-4ABB-A987-1DC75104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516A3B-4206-499F-9429-3B497438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270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82A35D-D61D-4BF2-96F6-C84F43665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80C2ED-1582-45B6-BF23-ECB8EB7D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F5DA31-0F96-4BF3-85BD-34161BF1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E3CDBE-DF85-4077-A75D-D7906935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6E72F4-FC48-4660-9CFB-FFB9A8849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499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1B497-57CE-4376-A8FB-E08A0B2B2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B9120-BB12-462C-9AEF-5C86EFC4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F6B46-7EE7-43A7-A066-7A745AD7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07DBC-E131-4A76-BDD2-5B52032E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CC4EEA-6FD6-435C-BB25-42E84336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886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649C5-1407-4B4D-B643-3C20B1D7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4BCC3C-9ABF-489A-9860-8CA1E3DE1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6F083F-6E19-44C4-AD88-67875625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72797C-04F5-4CE9-B50D-01312FB0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9FB682-6B8F-4A7D-8129-F7DBFC73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141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974AC-C1C0-4F9D-8BFD-A0B5FE77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BFF14-BACB-4FEC-947D-CED5259DC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E986FB-7A4C-4520-B93B-D6C14D5A3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B99C78-5E02-4284-9333-6453808B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D23C34-C2E4-4D2C-A10E-3968E103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540B46-533C-49BA-9C9B-8E3C730C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454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52E2D-6407-44DB-B520-829B6D17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307B7-F31B-40EF-822C-36B083ED5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8DB9B0-D3BF-4B2F-8BD7-747A624AF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FC5A03-0231-45E3-9221-22470D67F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47F393-52D5-4835-BC5B-A65E9CE13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A5E88B-08E2-4A48-81B6-61BFBB2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752D87-6B10-450B-B7F2-F229BC59C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D2EF71-248C-4FD5-A470-F4C0E2E9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307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43663-DC5B-4D1E-96D1-8457FA70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5985C7-BC65-4F75-8A25-EB226D93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94C749-78DA-4750-A944-19472463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98B795-1D81-4186-9CEA-45F9A973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39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8A2F06D-DF1C-42BF-96BA-6C8F3465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A9CB44-C412-4EDE-B96C-05DA74044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B2035C-705E-47FF-8D22-81BF35C9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590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D92FF-9FB7-41DD-BFF6-A66A7419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F0E05D-82BE-4B54-BA8F-D34A86F74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FBFDC7-C25B-4BC8-B69E-57B5BF713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0BC34D-B55D-4095-885A-BD85BFE9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98E87A-731D-413D-97EE-11AE7316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9B48FC-B63E-41A0-9CE1-262DCA01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940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E8E5B-F7CF-4ADD-8B35-41A23994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270E82E-1262-4F7D-9F1A-3B01A45B7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DE7EE2-0BDB-42C8-99BE-70457FC34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76FDBC-BEBE-4E4D-956D-1332029E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5CFB4F-8CAB-4840-9C40-CB3742DD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538983-CA2C-426D-9684-6EC8DB52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010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7019CA-0EB7-49B7-84B4-FFCF222D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62C5A0-A08A-4A99-AB21-6A34406EB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5CA9DB-458E-449E-A22E-3CD23C2F9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826DD-9C4E-452E-B26C-A1EF9714EB2A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DA5761-A0E1-4803-AFF7-3D259485B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70F664-0795-477E-954D-69AE51E1E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C0BFE-1921-467A-B60F-C506E95066B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640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5E8BE-D452-4927-A43F-B0CF2854A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419" b="1" dirty="0" err="1"/>
              <a:t>Belongs</a:t>
            </a:r>
            <a:r>
              <a:rPr lang="es-419" b="1" dirty="0"/>
              <a:t> </a:t>
            </a:r>
            <a:r>
              <a:rPr lang="es-419" b="1" dirty="0" err="1"/>
              <a:t>to</a:t>
            </a:r>
            <a:r>
              <a:rPr lang="es-419" b="1" dirty="0"/>
              <a:t> </a:t>
            </a:r>
            <a:r>
              <a:rPr lang="es-419" dirty="0"/>
              <a:t>que le pertenece uno, a una película le pertenece un genero.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0DD41-25B3-4E45-9F9E-85AFFF282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1" t="28349" r="44659" b="57800"/>
          <a:stretch/>
        </p:blipFill>
        <p:spPr>
          <a:xfrm>
            <a:off x="1420428" y="3659819"/>
            <a:ext cx="4944861" cy="22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AD1A2-DD85-4714-B105-73875DB6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Muchos a muchos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462DF-61CA-4EFD-91C0-4142E0A60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4" t="28479" r="35339" b="33074"/>
          <a:stretch/>
        </p:blipFill>
        <p:spPr>
          <a:xfrm>
            <a:off x="1447060" y="1855431"/>
            <a:ext cx="5335480" cy="36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FD6CB-0BCC-42FD-A934-80B883D8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B309D-8911-472E-9216-E4EA920F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3A7E50-4ADE-4BB9-9AB1-0DF16A1A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5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80C11-0B8D-49B4-8E5F-EB28D10B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C2E374-002E-4114-AB11-2FF04EFC9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23BDEA-128D-4FCB-84B0-B9FA79F8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EA16F93-94D1-4ABB-9C15-2F2718A1EF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Tabla intermedia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107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730F6-B2B0-43A2-8757-D593BCAE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ED21A4-0413-4773-9A7A-62484AE56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6836A5-0645-4DF1-9FE2-4A4488AB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FB5BBE7-14B7-44CF-989A-E1A5EDECC8D9}"/>
              </a:ext>
            </a:extLst>
          </p:cNvPr>
          <p:cNvCxnSpPr/>
          <p:nvPr/>
        </p:nvCxnSpPr>
        <p:spPr>
          <a:xfrm flipH="1">
            <a:off x="9188388" y="3204839"/>
            <a:ext cx="18465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1B3D2-41CB-432A-BC07-E895D9DA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4C1A0C-D3C4-44E0-9380-E2AA5EB91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7D600C-44F3-474E-ACBB-0EC722B6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2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779DC-37AE-4E61-A36F-2887140B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E5AD45-2994-4CF3-BF5A-D60B0E134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A96A22-E99E-4D1D-84A3-38743A48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4E64C0-4939-456E-8C35-6CEDD86A89DB}"/>
              </a:ext>
            </a:extLst>
          </p:cNvPr>
          <p:cNvCxnSpPr>
            <a:cxnSpLocks/>
          </p:cNvCxnSpPr>
          <p:nvPr/>
        </p:nvCxnSpPr>
        <p:spPr>
          <a:xfrm flipH="1">
            <a:off x="11150353" y="2982898"/>
            <a:ext cx="7989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767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B4C9D-BF40-409D-BCF9-4DC9B653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888BAD-32ED-4242-9B73-ECD583D60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58114E-016B-4047-90B6-7F298166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69579-DA43-4A12-B451-BE6C2705F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876B81-95AE-4A8F-A8FE-C2C20041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8B5415-777F-4606-B0AE-35629420D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DF22F-CD38-487D-BFAE-163ECADF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5405D-9579-484A-A7B2-D2A292845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74CF08-71FC-4717-9E2E-25070924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A1B0-5009-4EB7-923F-266F08D7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AC2366-2914-4ACA-8CAB-6EEC389D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5356DE-1123-432D-BD81-4DB00E00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4AA0B8-898D-4FB3-876F-E35F9B7F5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08" t="26620" r="45024" b="58835"/>
          <a:stretch/>
        </p:blipFill>
        <p:spPr>
          <a:xfrm>
            <a:off x="2949275" y="3254930"/>
            <a:ext cx="6293449" cy="277300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B76ADFE1-6929-4FB2-BFE5-4EF5B68A14C4}"/>
              </a:ext>
            </a:extLst>
          </p:cNvPr>
          <p:cNvSpPr txBox="1">
            <a:spLocks/>
          </p:cNvSpPr>
          <p:nvPr/>
        </p:nvSpPr>
        <p:spPr>
          <a:xfrm>
            <a:off x="1151138" y="38793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b="1" dirty="0"/>
              <a:t>Has </a:t>
            </a:r>
            <a:r>
              <a:rPr lang="es-419" b="1" dirty="0" err="1"/>
              <a:t>many</a:t>
            </a:r>
            <a:r>
              <a:rPr lang="es-419" b="1" dirty="0"/>
              <a:t> </a:t>
            </a:r>
            <a:r>
              <a:rPr lang="es-419" dirty="0"/>
              <a:t>que le pertenecen muchos, a un genero le pertenecen muchas </a:t>
            </a:r>
            <a:r>
              <a:rPr lang="es-419" dirty="0" err="1"/>
              <a:t>peliculas</a:t>
            </a:r>
            <a:r>
              <a:rPr lang="es-419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109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9FD04-BA89-4E09-98F7-CB9FE179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6421D1-6A97-4D4C-B0B6-D3525F739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842F95-DA59-45D1-809B-BC8E8FE5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4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73488-EF79-4539-ACD3-22E9CA48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8355B-5492-4A82-8C35-AD77EC9F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5C9B1A-96C9-4F92-8ADC-711DBBD3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00963-B332-4136-B0CD-A83DBD61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47C392-EE87-46FD-AF8D-7296EE15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FB29B7-B186-445B-B665-C9FD8FF2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271C0-94B3-40A4-BF1A-16936507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60576"/>
          </a:xfrm>
        </p:spPr>
        <p:txBody>
          <a:bodyPr>
            <a:normAutofit fontScale="90000"/>
          </a:bodyPr>
          <a:lstStyle/>
          <a:p>
            <a:r>
              <a:rPr lang="es-419" dirty="0" err="1"/>
              <a:t>Associate</a:t>
            </a:r>
            <a:r>
              <a:rPr lang="es-419" dirty="0"/>
              <a:t>, </a:t>
            </a:r>
            <a:r>
              <a:rPr lang="es-419" dirty="0" err="1"/>
              <a:t>sequelize</a:t>
            </a:r>
            <a:r>
              <a:rPr lang="es-419" dirty="0"/>
              <a:t> le llama así a las relaciones de tablas.</a:t>
            </a:r>
            <a:br>
              <a:rPr lang="es-419" dirty="0"/>
            </a:br>
            <a:r>
              <a:rPr lang="es-419" dirty="0" err="1"/>
              <a:t>generos</a:t>
            </a:r>
            <a:r>
              <a:rPr lang="es-419" dirty="0"/>
              <a:t> puede ser cualquier nombre con que sea igual en el </a:t>
            </a:r>
            <a:r>
              <a:rPr lang="es-419" dirty="0" err="1"/>
              <a:t>controller</a:t>
            </a:r>
            <a:r>
              <a:rPr lang="es-419" dirty="0"/>
              <a:t> y vista.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20F811-98FB-4675-904A-6FD9CB328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8" t="22524" r="8179" b="27249"/>
          <a:stretch/>
        </p:blipFill>
        <p:spPr>
          <a:xfrm>
            <a:off x="2539013" y="2810032"/>
            <a:ext cx="6631620" cy="3444536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A12B93B-5B4C-44DD-AD73-FCD9A7E81CE2}"/>
              </a:ext>
            </a:extLst>
          </p:cNvPr>
          <p:cNvCxnSpPr/>
          <p:nvPr/>
        </p:nvCxnSpPr>
        <p:spPr>
          <a:xfrm>
            <a:off x="5740893" y="4021460"/>
            <a:ext cx="710213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3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6E30C-4391-40C4-B2FD-E118937B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155D65-8DA3-4A27-831D-6836ABBF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0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BA523-57CC-4E2C-9668-B447AB17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Para traer las relaciones al controlador..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75BEA-DA02-4F0B-8250-E17064F4A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0" t="17864" r="6875" b="24401"/>
          <a:stretch/>
        </p:blipFill>
        <p:spPr>
          <a:xfrm>
            <a:off x="1695634" y="1935208"/>
            <a:ext cx="7412116" cy="3959441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7EB84AF-01C2-4013-A9B6-B73AC6523749}"/>
              </a:ext>
            </a:extLst>
          </p:cNvPr>
          <p:cNvCxnSpPr/>
          <p:nvPr/>
        </p:nvCxnSpPr>
        <p:spPr>
          <a:xfrm flipH="1">
            <a:off x="7821227" y="3755254"/>
            <a:ext cx="18465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E86D77-0639-4DF2-9D8C-D97164C66117}"/>
              </a:ext>
            </a:extLst>
          </p:cNvPr>
          <p:cNvCxnSpPr/>
          <p:nvPr/>
        </p:nvCxnSpPr>
        <p:spPr>
          <a:xfrm>
            <a:off x="6889072" y="3914928"/>
            <a:ext cx="710213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6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EDA22-3A8A-441D-869B-A3E0D08B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 la vista, el </a:t>
            </a:r>
            <a:r>
              <a:rPr lang="es-419" dirty="0" err="1"/>
              <a:t>if</a:t>
            </a:r>
            <a:r>
              <a:rPr lang="es-419" dirty="0"/>
              <a:t> es por si hay una película que no tiene genero (</a:t>
            </a:r>
            <a:r>
              <a:rPr lang="es-419" dirty="0" err="1"/>
              <a:t>null</a:t>
            </a:r>
            <a:r>
              <a:rPr lang="es-419" dirty="0"/>
              <a:t>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76649F-0578-4157-952B-0422ECA6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1" t="18771" r="5340" b="20259"/>
          <a:stretch/>
        </p:blipFill>
        <p:spPr>
          <a:xfrm>
            <a:off x="1669002" y="1690688"/>
            <a:ext cx="8482053" cy="4727867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569C63C-836D-41FA-947D-67B75EFDA7F7}"/>
              </a:ext>
            </a:extLst>
          </p:cNvPr>
          <p:cNvCxnSpPr/>
          <p:nvPr/>
        </p:nvCxnSpPr>
        <p:spPr>
          <a:xfrm>
            <a:off x="6658253" y="4119115"/>
            <a:ext cx="710213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CFC3B5C-955E-412E-B31C-C48E594446CE}"/>
              </a:ext>
            </a:extLst>
          </p:cNvPr>
          <p:cNvCxnSpPr/>
          <p:nvPr/>
        </p:nvCxnSpPr>
        <p:spPr>
          <a:xfrm>
            <a:off x="8726750" y="4376567"/>
            <a:ext cx="710213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93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97FD7-44BB-498E-B84B-4DB264D9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D39E3-0A01-4CFE-BF6E-212033F55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E7B3B3-284B-44A1-9FF0-857930CE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6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A11B3-CA85-459B-9C31-72B8914C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FB6B59-ADC9-4735-886B-81AAB3E4B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A3A825-7045-4C25-A927-AC031F2A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85E1A-D9CA-4403-9274-A2D6634C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FA1B9-6D2E-454E-9C7A-7E64A6ED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ECE828-FFE4-4F54-A3FA-60240798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23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89</Words>
  <Application>Microsoft Office PowerPoint</Application>
  <PresentationFormat>Panorámica</PresentationFormat>
  <Paragraphs>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Belongs to que le pertenece uno, a una película le pertenece un genero.</vt:lpstr>
      <vt:lpstr>Presentación de PowerPoint</vt:lpstr>
      <vt:lpstr>Associate, sequelize le llama así a las relaciones de tablas. generos puede ser cualquier nombre con que sea igual en el controller y vista.</vt:lpstr>
      <vt:lpstr>Presentación de PowerPoint</vt:lpstr>
      <vt:lpstr>Para traer las relaciones al controlador..</vt:lpstr>
      <vt:lpstr>En la vista, el if es por si hay una película que no tiene genero (null)</vt:lpstr>
      <vt:lpstr>Presentación de PowerPoint</vt:lpstr>
      <vt:lpstr>Presentación de PowerPoint</vt:lpstr>
      <vt:lpstr>Presentación de PowerPoint</vt:lpstr>
      <vt:lpstr>Muchos a muchos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Belongs to que le pertenece uno, a una película le pertenece un genero.</dc:title>
  <dc:creator>Diana Karen Basilio Beltran</dc:creator>
  <cp:lastModifiedBy>Diana Karen Basilio Beltran</cp:lastModifiedBy>
  <cp:revision>1</cp:revision>
  <dcterms:created xsi:type="dcterms:W3CDTF">2021-10-25T00:58:11Z</dcterms:created>
  <dcterms:modified xsi:type="dcterms:W3CDTF">2021-10-25T03:35:00Z</dcterms:modified>
</cp:coreProperties>
</file>